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1"/>
  </p:notesMasterIdLst>
  <p:handoutMasterIdLst>
    <p:handoutMasterId r:id="rId22"/>
  </p:handoutMasterIdLst>
  <p:sldIdLst>
    <p:sldId id="266" r:id="rId3"/>
    <p:sldId id="282" r:id="rId4"/>
    <p:sldId id="287" r:id="rId5"/>
    <p:sldId id="293" r:id="rId6"/>
    <p:sldId id="269" r:id="rId7"/>
    <p:sldId id="260" r:id="rId8"/>
    <p:sldId id="261" r:id="rId9"/>
    <p:sldId id="274" r:id="rId10"/>
    <p:sldId id="295" r:id="rId11"/>
    <p:sldId id="300" r:id="rId12"/>
    <p:sldId id="302" r:id="rId13"/>
    <p:sldId id="292" r:id="rId14"/>
    <p:sldId id="301" r:id="rId15"/>
    <p:sldId id="289" r:id="rId16"/>
    <p:sldId id="298" r:id="rId17"/>
    <p:sldId id="299" r:id="rId18"/>
    <p:sldId id="273" r:id="rId19"/>
    <p:sldId id="265"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0" autoAdjust="0"/>
    <p:restoredTop sz="91769" autoAdjust="0"/>
  </p:normalViewPr>
  <p:slideViewPr>
    <p:cSldViewPr snapToGrid="0" snapToObjects="1">
      <p:cViewPr varScale="1">
        <p:scale>
          <a:sx n="150" d="100"/>
          <a:sy n="150" d="100"/>
        </p:scale>
        <p:origin x="816" y="168"/>
      </p:cViewPr>
      <p:guideLst>
        <p:guide orient="horz" pos="1620"/>
        <p:guide pos="2880"/>
      </p:guideLst>
    </p:cSldViewPr>
  </p:slideViewPr>
  <p:outlineViewPr>
    <p:cViewPr>
      <p:scale>
        <a:sx n="33" d="100"/>
        <a:sy n="33" d="100"/>
      </p:scale>
      <p:origin x="0" y="-214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11/13/19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11/13/19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2850B7-243E-B44C-91D9-EC504FD0DDA1}" type="slidenum">
              <a:rPr lang="en-US" smtClean="0"/>
              <a:t>14</a:t>
            </a:fld>
            <a:endParaRPr lang="en-US"/>
          </a:p>
        </p:txBody>
      </p:sp>
    </p:spTree>
    <p:extLst>
      <p:ext uri="{BB962C8B-B14F-4D97-AF65-F5344CB8AC3E}">
        <p14:creationId xmlns:p14="http://schemas.microsoft.com/office/powerpoint/2010/main" val="2607771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6-project-presentation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6-project-presentatio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6-project-presentation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atatracker.ietf.org/meeting/106/floor-plan?room=moor-morris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trac.ietf.org/trac/ietf/meeting/wiki/106hackdemo"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trac.ietf.org/trac/ietf/meeting/wiki/106codelounge" TargetMode="External"/><Relationship Id="rId2" Type="http://schemas.openxmlformats.org/officeDocument/2006/relationships/hyperlink" Target="https://datatracker.ietf.org/meeting/106/floor-plan?room=moor-morris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etecho.com/ietf106/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etecho.com/ietf106/hackathon_I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106</a:t>
            </a:r>
          </a:p>
          <a:p>
            <a:r>
              <a:rPr lang="en-US" dirty="0"/>
              <a:t>Nov. 16-17, 2019 </a:t>
            </a:r>
          </a:p>
          <a:p>
            <a:r>
              <a:rPr lang="en-US" dirty="0"/>
              <a:t>Singapore</a:t>
            </a:r>
          </a:p>
        </p:txBody>
      </p:sp>
      <p:pic>
        <p:nvPicPr>
          <p:cNvPr id="5" name="Picture 4">
            <a:extLst>
              <a:ext uri="{FF2B5EF4-FFF2-40B4-BE49-F238E27FC236}">
                <a16:creationId xmlns:a16="http://schemas.microsoft.com/office/drawing/2014/main" id="{6BE4B937-75AC-1B48-A897-E91BA2EF5200}"/>
              </a:ext>
            </a:extLst>
          </p:cNvPr>
          <p:cNvPicPr>
            <a:picLocks noChangeAspect="1"/>
          </p:cNvPicPr>
          <p:nvPr/>
        </p:nvPicPr>
        <p:blipFill>
          <a:blip r:embed="rId3"/>
          <a:stretch>
            <a:fillRect/>
          </a:stretch>
        </p:blipFill>
        <p:spPr>
          <a:xfrm>
            <a:off x="4785742" y="1257300"/>
            <a:ext cx="4027527" cy="2628900"/>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pic>
        <p:nvPicPr>
          <p:cNvPr id="5" name="Picture 4">
            <a:extLst>
              <a:ext uri="{FF2B5EF4-FFF2-40B4-BE49-F238E27FC236}">
                <a16:creationId xmlns:a16="http://schemas.microsoft.com/office/drawing/2014/main" id="{06A10DC1-C5A9-FB45-860C-86CEF8E034A7}"/>
              </a:ext>
            </a:extLst>
          </p:cNvPr>
          <p:cNvPicPr>
            <a:picLocks noChangeAspect="1"/>
          </p:cNvPicPr>
          <p:nvPr/>
        </p:nvPicPr>
        <p:blipFill>
          <a:blip r:embed="rId3"/>
          <a:stretch>
            <a:fillRect/>
          </a:stretch>
        </p:blipFill>
        <p:spPr>
          <a:xfrm>
            <a:off x="1317933" y="721808"/>
            <a:ext cx="6508134" cy="4319300"/>
          </a:xfrm>
          <a:prstGeom prst="rect">
            <a:avLst/>
          </a:prstGeom>
        </p:spPr>
      </p:pic>
      <p:sp>
        <p:nvSpPr>
          <p:cNvPr id="6" name="Rounded Rectangle 5">
            <a:extLst>
              <a:ext uri="{FF2B5EF4-FFF2-40B4-BE49-F238E27FC236}">
                <a16:creationId xmlns:a16="http://schemas.microsoft.com/office/drawing/2014/main" id="{0EDA98D0-E800-F54C-AA64-F7D84E5D3DC5}"/>
              </a:ext>
            </a:extLst>
          </p:cNvPr>
          <p:cNvSpPr/>
          <p:nvPr/>
        </p:nvSpPr>
        <p:spPr>
          <a:xfrm>
            <a:off x="1430867" y="2700867"/>
            <a:ext cx="2023533" cy="1413933"/>
          </a:xfrm>
          <a:prstGeom prst="round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541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5" name="Picture 4">
            <a:hlinkClick r:id="rId2"/>
            <a:extLst>
              <a:ext uri="{FF2B5EF4-FFF2-40B4-BE49-F238E27FC236}">
                <a16:creationId xmlns:a16="http://schemas.microsoft.com/office/drawing/2014/main" id="{C77CC526-4D66-7640-8043-D9920A5FD4D1}"/>
              </a:ext>
            </a:extLst>
          </p:cNvPr>
          <p:cNvPicPr>
            <a:picLocks noChangeAspect="1"/>
          </p:cNvPicPr>
          <p:nvPr/>
        </p:nvPicPr>
        <p:blipFill>
          <a:blip r:embed="rId3"/>
          <a:stretch>
            <a:fillRect/>
          </a:stretch>
        </p:blipFill>
        <p:spPr>
          <a:xfrm>
            <a:off x="1571960" y="111831"/>
            <a:ext cx="6000079" cy="4929277"/>
          </a:xfrm>
          <a:prstGeom prst="rect">
            <a:avLst/>
          </a:prstGeom>
        </p:spPr>
      </p:pic>
    </p:spTree>
    <p:extLst>
      <p:ext uri="{BB962C8B-B14F-4D97-AF65-F5344CB8AC3E}">
        <p14:creationId xmlns:p14="http://schemas.microsoft.com/office/powerpoint/2010/main" val="154211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12</a:t>
            </a:fld>
            <a:endParaRPr lang="en-US"/>
          </a:p>
        </p:txBody>
      </p:sp>
      <p:pic>
        <p:nvPicPr>
          <p:cNvPr id="5" name="Picture 4">
            <a:hlinkClick r:id="rId2"/>
            <a:extLst>
              <a:ext uri="{FF2B5EF4-FFF2-40B4-BE49-F238E27FC236}">
                <a16:creationId xmlns:a16="http://schemas.microsoft.com/office/drawing/2014/main" id="{C77CC526-4D66-7640-8043-D9920A5FD4D1}"/>
              </a:ext>
            </a:extLst>
          </p:cNvPr>
          <p:cNvPicPr>
            <a:picLocks noChangeAspect="1"/>
          </p:cNvPicPr>
          <p:nvPr/>
        </p:nvPicPr>
        <p:blipFill>
          <a:blip r:embed="rId3"/>
          <a:stretch>
            <a:fillRect/>
          </a:stretch>
        </p:blipFill>
        <p:spPr>
          <a:xfrm>
            <a:off x="1571960" y="111831"/>
            <a:ext cx="6000079" cy="4929277"/>
          </a:xfrm>
          <a:prstGeom prst="rect">
            <a:avLst/>
          </a:prstGeom>
        </p:spPr>
      </p:pic>
      <p:sp>
        <p:nvSpPr>
          <p:cNvPr id="4" name="Rounded Rectangle 3">
            <a:extLst>
              <a:ext uri="{FF2B5EF4-FFF2-40B4-BE49-F238E27FC236}">
                <a16:creationId xmlns:a16="http://schemas.microsoft.com/office/drawing/2014/main" id="{FC75AAE6-E9C4-B54E-8346-1D1922891064}"/>
              </a:ext>
            </a:extLst>
          </p:cNvPr>
          <p:cNvSpPr/>
          <p:nvPr/>
        </p:nvSpPr>
        <p:spPr>
          <a:xfrm>
            <a:off x="1770435" y="3784060"/>
            <a:ext cx="5593403" cy="40856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33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13</a:t>
            </a:fld>
            <a:endParaRPr lang="en-US"/>
          </a:p>
        </p:txBody>
      </p:sp>
      <p:pic>
        <p:nvPicPr>
          <p:cNvPr id="5" name="Picture 4">
            <a:hlinkClick r:id="rId2"/>
            <a:extLst>
              <a:ext uri="{FF2B5EF4-FFF2-40B4-BE49-F238E27FC236}">
                <a16:creationId xmlns:a16="http://schemas.microsoft.com/office/drawing/2014/main" id="{C77CC526-4D66-7640-8043-D9920A5FD4D1}"/>
              </a:ext>
            </a:extLst>
          </p:cNvPr>
          <p:cNvPicPr>
            <a:picLocks noChangeAspect="1"/>
          </p:cNvPicPr>
          <p:nvPr/>
        </p:nvPicPr>
        <p:blipFill>
          <a:blip r:embed="rId3"/>
          <a:stretch>
            <a:fillRect/>
          </a:stretch>
        </p:blipFill>
        <p:spPr>
          <a:xfrm>
            <a:off x="1571960" y="111831"/>
            <a:ext cx="6000079" cy="4929277"/>
          </a:xfrm>
          <a:prstGeom prst="rect">
            <a:avLst/>
          </a:prstGeom>
        </p:spPr>
      </p:pic>
      <p:sp>
        <p:nvSpPr>
          <p:cNvPr id="9" name="Rounded Rectangle 8">
            <a:extLst>
              <a:ext uri="{FF2B5EF4-FFF2-40B4-BE49-F238E27FC236}">
                <a16:creationId xmlns:a16="http://schemas.microsoft.com/office/drawing/2014/main" id="{B28ED6E0-E574-7A47-B4B2-299AF70235B2}"/>
              </a:ext>
            </a:extLst>
          </p:cNvPr>
          <p:cNvSpPr/>
          <p:nvPr/>
        </p:nvSpPr>
        <p:spPr>
          <a:xfrm>
            <a:off x="1669915" y="2217906"/>
            <a:ext cx="1754221" cy="233464"/>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900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100" dirty="0"/>
              <a:t>Room: </a:t>
            </a:r>
            <a:r>
              <a:rPr lang="en-US" sz="3100" dirty="0">
                <a:hlinkClick r:id="rId3"/>
              </a:rPr>
              <a:t>Moor/Morrison</a:t>
            </a:r>
            <a:endParaRPr lang="en-US" dirty="0"/>
          </a:p>
        </p:txBody>
      </p:sp>
      <p:sp>
        <p:nvSpPr>
          <p:cNvPr id="3" name="Content Placeholder 2"/>
          <p:cNvSpPr>
            <a:spLocks noGrp="1"/>
          </p:cNvSpPr>
          <p:nvPr>
            <p:ph idx="1"/>
          </p:nvPr>
        </p:nvSpPr>
        <p:spPr>
          <a:xfrm>
            <a:off x="457200" y="1200151"/>
            <a:ext cx="3326860" cy="3394472"/>
          </a:xfrm>
        </p:spPr>
        <p:txBody>
          <a:bodyPr>
            <a:noAutofit/>
          </a:bodyPr>
          <a:lstStyle/>
          <a:p>
            <a:r>
              <a:rPr lang="en-US" sz="2400" dirty="0"/>
              <a:t>Share hackathon projects with IETF Community</a:t>
            </a:r>
          </a:p>
          <a:p>
            <a:r>
              <a:rPr lang="en-US" sz="2400" dirty="0"/>
              <a:t>Monday 18:10 - 19:40</a:t>
            </a:r>
          </a:p>
          <a:p>
            <a:r>
              <a:rPr lang="en-US" sz="2400" dirty="0">
                <a:hlinkClick r:id="rId4"/>
              </a:rPr>
              <a:t>Register</a:t>
            </a:r>
            <a:r>
              <a:rPr lang="en-US" sz="2400" dirty="0"/>
              <a:t> your team</a:t>
            </a:r>
          </a:p>
          <a:p>
            <a:pPr lvl="1"/>
            <a:r>
              <a:rPr lang="en-US" sz="20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dirty="0"/>
          </a:p>
        </p:txBody>
      </p:sp>
      <p:pic>
        <p:nvPicPr>
          <p:cNvPr id="5" name="Picture 4">
            <a:extLst>
              <a:ext uri="{FF2B5EF4-FFF2-40B4-BE49-F238E27FC236}">
                <a16:creationId xmlns:a16="http://schemas.microsoft.com/office/drawing/2014/main" id="{51187C2D-997F-7A43-8391-0404DA606E74}"/>
              </a:ext>
            </a:extLst>
          </p:cNvPr>
          <p:cNvPicPr>
            <a:picLocks noChangeAspect="1"/>
          </p:cNvPicPr>
          <p:nvPr/>
        </p:nvPicPr>
        <p:blipFill>
          <a:blip r:embed="rId5"/>
          <a:stretch>
            <a:fillRect/>
          </a:stretch>
        </p:blipFill>
        <p:spPr>
          <a:xfrm>
            <a:off x="4455269" y="720634"/>
            <a:ext cx="4350431" cy="4046630"/>
          </a:xfrm>
          <a:prstGeom prst="rect">
            <a:avLst/>
          </a:prstGeom>
        </p:spPr>
      </p:pic>
      <p:cxnSp>
        <p:nvCxnSpPr>
          <p:cNvPr id="13" name="Straight Arrow Connector 12">
            <a:extLst>
              <a:ext uri="{FF2B5EF4-FFF2-40B4-BE49-F238E27FC236}">
                <a16:creationId xmlns:a16="http://schemas.microsoft.com/office/drawing/2014/main" id="{DA1B8783-C7F0-1B45-8140-F2F18266C6E3}"/>
              </a:ext>
            </a:extLst>
          </p:cNvPr>
          <p:cNvCxnSpPr>
            <a:cxnSpLocks/>
          </p:cNvCxnSpPr>
          <p:nvPr/>
        </p:nvCxnSpPr>
        <p:spPr>
          <a:xfrm>
            <a:off x="3356043" y="2071991"/>
            <a:ext cx="1789889" cy="593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Code Lounge</a:t>
            </a:r>
            <a:br>
              <a:rPr lang="en-US" dirty="0"/>
            </a:br>
            <a:r>
              <a:rPr lang="en-US" sz="3100" dirty="0"/>
              <a:t>Room: </a:t>
            </a:r>
            <a:r>
              <a:rPr lang="en-US" sz="3100" dirty="0">
                <a:hlinkClick r:id="rId2"/>
              </a:rPr>
              <a:t>Moor/Morrison</a:t>
            </a:r>
            <a:endParaRPr lang="en-US" dirty="0"/>
          </a:p>
        </p:txBody>
      </p:sp>
      <p:sp>
        <p:nvSpPr>
          <p:cNvPr id="3" name="Content Placeholder 2"/>
          <p:cNvSpPr>
            <a:spLocks noGrp="1"/>
          </p:cNvSpPr>
          <p:nvPr>
            <p:ph idx="1"/>
          </p:nvPr>
        </p:nvSpPr>
        <p:spPr>
          <a:xfrm>
            <a:off x="457200" y="1200151"/>
            <a:ext cx="2877671" cy="3394472"/>
          </a:xfrm>
        </p:spPr>
        <p:txBody>
          <a:bodyPr>
            <a:noAutofit/>
          </a:bodyPr>
          <a:lstStyle/>
          <a:p>
            <a:r>
              <a:rPr lang="en-US" sz="2400" dirty="0"/>
              <a:t>Space reserved in lounge all week</a:t>
            </a:r>
          </a:p>
          <a:p>
            <a:r>
              <a:rPr lang="en-US" sz="2400" dirty="0"/>
              <a:t>Collaborate on running code</a:t>
            </a:r>
          </a:p>
          <a:p>
            <a:r>
              <a:rPr lang="en-US" sz="2400" dirty="0">
                <a:hlinkClick r:id="rId3"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15</a:t>
            </a:fld>
            <a:endParaRPr lang="en-US" dirty="0"/>
          </a:p>
        </p:txBody>
      </p:sp>
      <p:pic>
        <p:nvPicPr>
          <p:cNvPr id="10" name="Picture 9">
            <a:extLst>
              <a:ext uri="{FF2B5EF4-FFF2-40B4-BE49-F238E27FC236}">
                <a16:creationId xmlns:a16="http://schemas.microsoft.com/office/drawing/2014/main" id="{2CA7AF2A-16A0-F24D-8436-02CA60270673}"/>
              </a:ext>
            </a:extLst>
          </p:cNvPr>
          <p:cNvPicPr>
            <a:picLocks noChangeAspect="1"/>
          </p:cNvPicPr>
          <p:nvPr/>
        </p:nvPicPr>
        <p:blipFill>
          <a:blip r:embed="rId4"/>
          <a:stretch>
            <a:fillRect/>
          </a:stretch>
        </p:blipFill>
        <p:spPr>
          <a:xfrm>
            <a:off x="4455269" y="720634"/>
            <a:ext cx="4350431" cy="4046630"/>
          </a:xfrm>
          <a:prstGeom prst="rect">
            <a:avLst/>
          </a:prstGeom>
        </p:spPr>
      </p:pic>
      <p:cxnSp>
        <p:nvCxnSpPr>
          <p:cNvPr id="12" name="Straight Arrow Connector 11">
            <a:extLst>
              <a:ext uri="{FF2B5EF4-FFF2-40B4-BE49-F238E27FC236}">
                <a16:creationId xmlns:a16="http://schemas.microsoft.com/office/drawing/2014/main" id="{38963941-45AE-E946-B8DE-21EB94B028B4}"/>
              </a:ext>
            </a:extLst>
          </p:cNvPr>
          <p:cNvCxnSpPr>
            <a:cxnSpLocks/>
          </p:cNvCxnSpPr>
          <p:nvPr/>
        </p:nvCxnSpPr>
        <p:spPr>
          <a:xfrm>
            <a:off x="3356043" y="2071991"/>
            <a:ext cx="1789889" cy="593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487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847" y="345057"/>
            <a:ext cx="6808305" cy="1695823"/>
          </a:xfrm>
        </p:spPr>
        <p:txBody>
          <a:bodyPr>
            <a:normAutofit/>
          </a:bodyPr>
          <a:lstStyle/>
          <a:p>
            <a:r>
              <a:rPr lang="en-US" sz="8000"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dirty="0"/>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1026" name="Picture 2" descr="ICANN">
            <a:extLst>
              <a:ext uri="{FF2B5EF4-FFF2-40B4-BE49-F238E27FC236}">
                <a16:creationId xmlns:a16="http://schemas.microsoft.com/office/drawing/2014/main" id="{C8F95A1E-BDFE-284D-BE5E-6736E4FDE38F}"/>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469555" y="2090115"/>
            <a:ext cx="3298112" cy="2643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sco Devnet">
            <a:extLst>
              <a:ext uri="{FF2B5EF4-FFF2-40B4-BE49-F238E27FC236}">
                <a16:creationId xmlns:a16="http://schemas.microsoft.com/office/drawing/2014/main" id="{F26911B4-E7FA-0145-92D8-457DD1807B4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903662" y="3101676"/>
            <a:ext cx="4770783" cy="96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216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17</a:t>
            </a:fld>
            <a:endParaRPr lang="en-US" dirty="0"/>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10" name="Picture 9">
            <a:extLst>
              <a:ext uri="{FF2B5EF4-FFF2-40B4-BE49-F238E27FC236}">
                <a16:creationId xmlns:a16="http://schemas.microsoft.com/office/drawing/2014/main" id="{51B9C394-9B70-FF43-956D-8E412E43CCF9}"/>
              </a:ext>
            </a:extLst>
          </p:cNvPr>
          <p:cNvPicPr>
            <a:picLocks noChangeAspect="1"/>
          </p:cNvPicPr>
          <p:nvPr/>
        </p:nvPicPr>
        <p:blipFill>
          <a:blip r:embed="rId2"/>
          <a:stretch>
            <a:fillRect/>
          </a:stretch>
        </p:blipFill>
        <p:spPr>
          <a:xfrm>
            <a:off x="4922656" y="829733"/>
            <a:ext cx="3585132" cy="3484033"/>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Let’s Start Coding!</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18</a:t>
            </a:fld>
            <a:endParaRPr lang="en-US"/>
          </a:p>
        </p:txBody>
      </p:sp>
      <p:pic>
        <p:nvPicPr>
          <p:cNvPr id="4" name="Picture 3">
            <a:extLst>
              <a:ext uri="{FF2B5EF4-FFF2-40B4-BE49-F238E27FC236}">
                <a16:creationId xmlns:a16="http://schemas.microsoft.com/office/drawing/2014/main" id="{7535F242-E3F0-1945-A8DE-429AABD8E654}"/>
              </a:ext>
            </a:extLst>
          </p:cNvPr>
          <p:cNvPicPr>
            <a:picLocks noChangeAspect="1"/>
          </p:cNvPicPr>
          <p:nvPr/>
        </p:nvPicPr>
        <p:blipFill rotWithShape="1">
          <a:blip r:embed="rId2"/>
          <a:srcRect t="18214" b="11886"/>
          <a:stretch/>
        </p:blipFill>
        <p:spPr>
          <a:xfrm>
            <a:off x="0" y="1063229"/>
            <a:ext cx="9144000" cy="4080271"/>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59092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solidFill>
                  <a:srgbClr val="FF0000"/>
                </a:solidFill>
              </a:rPr>
              <a:t>14:00: Project presentations to other participants</a:t>
            </a:r>
            <a:r>
              <a:rPr lang="en-US" sz="2400" dirty="0"/>
              <a:t> </a:t>
            </a:r>
            <a:r>
              <a:rPr lang="en-US" sz="2400" dirty="0">
                <a:hlinkClick r:id="rId2"/>
              </a:rPr>
              <a:t>​</a:t>
            </a:r>
          </a:p>
          <a:p>
            <a:pPr marL="400050" lvl="1" indent="0">
              <a:buNone/>
            </a:pPr>
            <a:r>
              <a:rPr lang="en-US" sz="2400" dirty="0">
                <a:hlinkClick r:id="rId2"/>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spTree>
    <p:extLst>
      <p:ext uri="{BB962C8B-B14F-4D97-AF65-F5344CB8AC3E}">
        <p14:creationId xmlns:p14="http://schemas.microsoft.com/office/powerpoint/2010/main" val="90639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working group</a:t>
            </a:r>
          </a:p>
          <a:p>
            <a:pPr marL="579438" lvl="1" indent="-350838">
              <a:buFont typeface="Arial" charset="0"/>
              <a:buChar char="•"/>
            </a:pPr>
            <a:r>
              <a:rPr lang="en-US" sz="2200" dirty="0"/>
              <a:t>Open source, other SDOs</a:t>
            </a:r>
          </a:p>
          <a:p>
            <a:pPr marL="0" indent="0">
              <a:buNone/>
            </a:pPr>
            <a:r>
              <a:rPr lang="en-US" sz="4400" b="1" i="1" dirty="0">
                <a:solidFill>
                  <a:srgbClr val="FF0000"/>
                </a:solidFill>
              </a:rPr>
              <a:t>	</a:t>
            </a:r>
            <a:r>
              <a:rPr lang="en-US" sz="4000" b="1" i="1" dirty="0">
                <a:solidFill>
                  <a:srgbClr val="FF0000"/>
                </a:solidFill>
              </a:rPr>
              <a:t>3 minute max</a:t>
            </a:r>
            <a:endParaRPr lang="en-US" sz="4400" b="1" i="1"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pic>
        <p:nvPicPr>
          <p:cNvPr id="5" name="Picture 4">
            <a:extLst>
              <a:ext uri="{FF2B5EF4-FFF2-40B4-BE49-F238E27FC236}">
                <a16:creationId xmlns:a16="http://schemas.microsoft.com/office/drawing/2014/main" id="{06A10DC1-C5A9-FB45-860C-86CEF8E034A7}"/>
              </a:ext>
            </a:extLst>
          </p:cNvPr>
          <p:cNvPicPr>
            <a:picLocks noChangeAspect="1"/>
          </p:cNvPicPr>
          <p:nvPr/>
        </p:nvPicPr>
        <p:blipFill>
          <a:blip r:embed="rId3"/>
          <a:stretch>
            <a:fillRect/>
          </a:stretch>
        </p:blipFill>
        <p:spPr>
          <a:xfrm>
            <a:off x="1317933" y="721808"/>
            <a:ext cx="6508134" cy="4319300"/>
          </a:xfrm>
          <a:prstGeom prst="rect">
            <a:avLst/>
          </a:prstGeom>
        </p:spPr>
      </p:pic>
    </p:spTree>
    <p:extLst>
      <p:ext uri="{BB962C8B-B14F-4D97-AF65-F5344CB8AC3E}">
        <p14:creationId xmlns:p14="http://schemas.microsoft.com/office/powerpoint/2010/main" val="4049115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26154</TotalTime>
  <Words>719</Words>
  <Application>Microsoft Macintosh PowerPoint</Application>
  <PresentationFormat>On-screen Show (16:9)</PresentationFormat>
  <Paragraphs>115</Paragraphs>
  <Slides>18</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Calibri</vt:lpstr>
      <vt:lpstr>Times New Roman</vt:lpstr>
      <vt:lpstr>Office Theme</vt:lpstr>
      <vt:lpstr>1_iesg</vt:lpstr>
      <vt:lpstr>IETF Hackathon</vt:lpstr>
      <vt:lpstr>Welcome</vt:lpstr>
      <vt:lpstr>Why Are We Here</vt:lpstr>
      <vt:lpstr>Note Well</vt:lpstr>
      <vt:lpstr>IPR and Code Contribution Guideline </vt:lpstr>
      <vt:lpstr>Agenda - Saturday</vt:lpstr>
      <vt:lpstr>Agenda - Sunday</vt:lpstr>
      <vt:lpstr>Project Presentations</vt:lpstr>
      <vt:lpstr>https://github.com/ietf-hackathon  </vt:lpstr>
      <vt:lpstr>https://github.com/ietf-hackathon  </vt:lpstr>
      <vt:lpstr>PowerPoint Presentation</vt:lpstr>
      <vt:lpstr>PowerPoint Presentation</vt:lpstr>
      <vt:lpstr>PowerPoint Presentation</vt:lpstr>
      <vt:lpstr>Hackdemo Happy Hour Room: Moor/Morrison</vt:lpstr>
      <vt:lpstr>Code Lounge Room: Moor/Morrison</vt:lpstr>
      <vt:lpstr>THANK YOU!</vt:lpstr>
      <vt:lpstr>Questions?</vt:lpstr>
      <vt:lpstr>Let’s Start Coding!</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 (eckelcu)</cp:lastModifiedBy>
  <cp:revision>217</cp:revision>
  <cp:lastPrinted>2019-07-20T01:53:23Z</cp:lastPrinted>
  <dcterms:created xsi:type="dcterms:W3CDTF">2015-03-20T17:07:21Z</dcterms:created>
  <dcterms:modified xsi:type="dcterms:W3CDTF">2019-11-13T23:29:14Z</dcterms:modified>
</cp:coreProperties>
</file>